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1C3"/>
    <a:srgbClr val="6DBADE"/>
    <a:srgbClr val="5C0436"/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5" autoAdjust="0"/>
  </p:normalViewPr>
  <p:slideViewPr>
    <p:cSldViewPr>
      <p:cViewPr>
        <p:scale>
          <a:sx n="66" d="100"/>
          <a:sy n="66" d="100"/>
        </p:scale>
        <p:origin x="2406" y="324"/>
      </p:cViewPr>
      <p:guideLst>
        <p:guide orient="horz" pos="2880"/>
        <p:guide pos="16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64" y="794692"/>
            <a:ext cx="4224660" cy="4285309"/>
          </a:xfrm>
        </p:spPr>
        <p:txBody>
          <a:bodyPr anchor="b">
            <a:normAutofit/>
          </a:bodyPr>
          <a:lstStyle>
            <a:lvl1pPr algn="ctr">
              <a:defRPr sz="225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4" y="5181600"/>
            <a:ext cx="422466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836647"/>
            <a:ext cx="4169816" cy="1210007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194" y="1328251"/>
            <a:ext cx="4107053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194" y="7046653"/>
            <a:ext cx="4169816" cy="108942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194" y="8241793"/>
            <a:ext cx="3002219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82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4183709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5791200"/>
            <a:ext cx="4225204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8398" y="11470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463" y="39812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405877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6745" y="4867475"/>
            <a:ext cx="373001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88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188275"/>
            <a:ext cx="4225204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4804755"/>
            <a:ext cx="4225690" cy="19584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21" y="6763155"/>
            <a:ext cx="4225691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10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398" y="10051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51" y="38393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379249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5181600"/>
            <a:ext cx="4225690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586483"/>
            <a:ext cx="4225690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81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4910589"/>
            <a:ext cx="4225204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309632"/>
            <a:ext cx="4225203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8326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5336" y="794691"/>
            <a:ext cx="1000188" cy="73413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20" y="794691"/>
            <a:ext cx="3163577" cy="734138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5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64" y="4360932"/>
            <a:ext cx="4224660" cy="2431073"/>
          </a:xfrm>
        </p:spPr>
        <p:txBody>
          <a:bodyPr anchor="b">
            <a:normAutofit/>
          </a:bodyPr>
          <a:lstStyle>
            <a:lvl1pPr algn="r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64" y="6805080"/>
            <a:ext cx="422466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20" y="2747865"/>
            <a:ext cx="2072854" cy="53751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327" y="2747864"/>
            <a:ext cx="2075197" cy="537510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0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7" y="2747864"/>
            <a:ext cx="1910876" cy="978128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20" y="3714704"/>
            <a:ext cx="2072854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1960" y="2747865"/>
            <a:ext cx="1923564" cy="966839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905" y="3714704"/>
            <a:ext cx="2082105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2339904"/>
            <a:ext cx="1535357" cy="1828800"/>
          </a:xfrm>
        </p:spPr>
        <p:txBody>
          <a:bodyPr anchor="b">
            <a:normAutofit/>
          </a:bodyPr>
          <a:lstStyle>
            <a:lvl1pPr algn="l">
              <a:defRPr sz="123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32" y="794691"/>
            <a:ext cx="2531792" cy="7341388"/>
          </a:xfrm>
        </p:spPr>
        <p:txBody>
          <a:bodyPr anchor="ctr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20" y="4168704"/>
            <a:ext cx="1535357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6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1" y="2531025"/>
            <a:ext cx="2488389" cy="18288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2436" y="-24384"/>
            <a:ext cx="1406285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742" y="4359825"/>
            <a:ext cx="2488389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4553" y="8241793"/>
            <a:ext cx="404157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21" y="8241793"/>
            <a:ext cx="2084231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13647" y="8241792"/>
            <a:ext cx="171667" cy="4390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7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1" y="2747864"/>
            <a:ext cx="4225203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5336" y="8237681"/>
            <a:ext cx="7241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20" y="8237681"/>
            <a:ext cx="3163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427" y="8237681"/>
            <a:ext cx="2325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15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1575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37220" y="349627"/>
            <a:ext cx="3576012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800" b="1" dirty="0"/>
              <a:t>Auteurs </a:t>
            </a: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66463" y="506754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/>
              <a:t>Services</a:t>
            </a:r>
            <a:endParaRPr lang="fr-FR" sz="8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663" y="69283"/>
            <a:ext cx="347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+mn-lt"/>
              </a:rPr>
              <a:t>Titre </a:t>
            </a:r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83989" y="671069"/>
            <a:ext cx="876961" cy="1821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dirty="0">
                <a:solidFill>
                  <a:srgbClr val="FF0000"/>
                </a:solidFill>
              </a:rPr>
              <a:t>Poster</a:t>
            </a:r>
            <a:r>
              <a:rPr lang="fr-FR" sz="800" dirty="0">
                <a:solidFill>
                  <a:srgbClr val="FF0000"/>
                </a:solidFill>
              </a:rPr>
              <a:t> N°: 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582941" y="1010308"/>
            <a:ext cx="2484000" cy="7882172"/>
          </a:xfrm>
          <a:prstGeom prst="roundRect">
            <a:avLst>
              <a:gd name="adj" fmla="val 8231"/>
            </a:avLst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  <p:sp>
        <p:nvSpPr>
          <p:cNvPr id="8" name="Rectangle à coins arrondis 20">
            <a:extLst>
              <a:ext uri="{FF2B5EF4-FFF2-40B4-BE49-F238E27FC236}">
                <a16:creationId xmlns:a16="http://schemas.microsoft.com/office/drawing/2014/main" id="{8B92B5A7-FE75-1E66-4477-99C01ADF3675}"/>
              </a:ext>
            </a:extLst>
          </p:cNvPr>
          <p:cNvSpPr/>
          <p:nvPr/>
        </p:nvSpPr>
        <p:spPr>
          <a:xfrm>
            <a:off x="45768" y="1010308"/>
            <a:ext cx="2484000" cy="7882172"/>
          </a:xfrm>
          <a:prstGeom prst="roundRect">
            <a:avLst>
              <a:gd name="adj" fmla="val 8231"/>
            </a:avLst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2239</TotalTime>
  <Words>11</Words>
  <Application>Microsoft Office PowerPoint</Application>
  <PresentationFormat>Affichage à l'écran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Batang</vt:lpstr>
      <vt:lpstr>Arial</vt:lpstr>
      <vt:lpstr>Arial </vt:lpstr>
      <vt:lpstr>Calibri</vt:lpstr>
      <vt:lpstr>Century Gothic</vt:lpstr>
      <vt:lpstr>Maillage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Info Point</cp:lastModifiedBy>
  <cp:revision>74</cp:revision>
  <dcterms:modified xsi:type="dcterms:W3CDTF">2024-01-27T17:15:24Z</dcterms:modified>
</cp:coreProperties>
</file>